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7" r:id="rId13"/>
    <p:sldId id="268" r:id="rId14"/>
    <p:sldId id="278" r:id="rId15"/>
    <p:sldId id="269" r:id="rId16"/>
    <p:sldId id="270" r:id="rId17"/>
    <p:sldId id="279" r:id="rId18"/>
    <p:sldId id="271" r:id="rId19"/>
    <p:sldId id="272" r:id="rId20"/>
    <p:sldId id="273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B9B7C2-9611-42EF-87AA-43CDD1E09F66}" v="132" dt="2021-11-01T06:08:27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 다영" userId="532106d832ca51f5" providerId="LiveId" clId="{2BB9B7C2-9611-42EF-87AA-43CDD1E09F66}"/>
    <pc:docChg chg="undo custSel addSld delSld modSld">
      <pc:chgData name="황 다영" userId="532106d832ca51f5" providerId="LiveId" clId="{2BB9B7C2-9611-42EF-87AA-43CDD1E09F66}" dt="2021-11-01T06:09:08.415" v="1182" actId="1076"/>
      <pc:docMkLst>
        <pc:docMk/>
      </pc:docMkLst>
      <pc:sldChg chg="modSp mod">
        <pc:chgData name="황 다영" userId="532106d832ca51f5" providerId="LiveId" clId="{2BB9B7C2-9611-42EF-87AA-43CDD1E09F66}" dt="2021-11-01T05:34:48.647" v="235" actId="20577"/>
        <pc:sldMkLst>
          <pc:docMk/>
          <pc:sldMk cId="3548513695" sldId="257"/>
        </pc:sldMkLst>
        <pc:spChg chg="mod">
          <ac:chgData name="황 다영" userId="532106d832ca51f5" providerId="LiveId" clId="{2BB9B7C2-9611-42EF-87AA-43CDD1E09F66}" dt="2021-11-01T05:34:48.647" v="235" actId="20577"/>
          <ac:spMkLst>
            <pc:docMk/>
            <pc:sldMk cId="3548513695" sldId="257"/>
            <ac:spMk id="3" creationId="{311DD0F5-2037-4FAD-8F97-1D813EC97740}"/>
          </ac:spMkLst>
        </pc:spChg>
      </pc:sldChg>
      <pc:sldChg chg="modAnim">
        <pc:chgData name="황 다영" userId="532106d832ca51f5" providerId="LiveId" clId="{2BB9B7C2-9611-42EF-87AA-43CDD1E09F66}" dt="2021-11-01T06:00:34.247" v="1050"/>
        <pc:sldMkLst>
          <pc:docMk/>
          <pc:sldMk cId="356630397" sldId="258"/>
        </pc:sldMkLst>
      </pc:sldChg>
      <pc:sldChg chg="addSp delSp modSp mod delAnim modAnim">
        <pc:chgData name="황 다영" userId="532106d832ca51f5" providerId="LiveId" clId="{2BB9B7C2-9611-42EF-87AA-43CDD1E09F66}" dt="2021-11-01T05:53:23.420" v="972" actId="478"/>
        <pc:sldMkLst>
          <pc:docMk/>
          <pc:sldMk cId="177518078" sldId="267"/>
        </pc:sldMkLst>
        <pc:spChg chg="mod">
          <ac:chgData name="황 다영" userId="532106d832ca51f5" providerId="LiveId" clId="{2BB9B7C2-9611-42EF-87AA-43CDD1E09F66}" dt="2021-10-31T19:08:41.163" v="17" actId="1076"/>
          <ac:spMkLst>
            <pc:docMk/>
            <pc:sldMk cId="177518078" sldId="267"/>
            <ac:spMk id="5" creationId="{D82D160D-0CCF-484C-B7AE-9C89A16C823C}"/>
          </ac:spMkLst>
        </pc:spChg>
        <pc:spChg chg="del mod">
          <ac:chgData name="황 다영" userId="532106d832ca51f5" providerId="LiveId" clId="{2BB9B7C2-9611-42EF-87AA-43CDD1E09F66}" dt="2021-10-31T19:08:09.829" v="10" actId="478"/>
          <ac:spMkLst>
            <pc:docMk/>
            <pc:sldMk cId="177518078" sldId="267"/>
            <ac:spMk id="11" creationId="{1FC18682-00F2-4B13-B455-80E707338B2C}"/>
          </ac:spMkLst>
        </pc:spChg>
        <pc:spChg chg="del mod">
          <ac:chgData name="황 다영" userId="532106d832ca51f5" providerId="LiveId" clId="{2BB9B7C2-9611-42EF-87AA-43CDD1E09F66}" dt="2021-10-31T19:08:10.558" v="11" actId="478"/>
          <ac:spMkLst>
            <pc:docMk/>
            <pc:sldMk cId="177518078" sldId="267"/>
            <ac:spMk id="13" creationId="{6BF2E3C7-B3D9-4045-AA17-F3231E93615C}"/>
          </ac:spMkLst>
        </pc:spChg>
        <pc:spChg chg="add del mod">
          <ac:chgData name="황 다영" userId="532106d832ca51f5" providerId="LiveId" clId="{2BB9B7C2-9611-42EF-87AA-43CDD1E09F66}" dt="2021-11-01T05:23:16.400" v="213" actId="478"/>
          <ac:spMkLst>
            <pc:docMk/>
            <pc:sldMk cId="177518078" sldId="267"/>
            <ac:spMk id="16" creationId="{BDC6DEF2-71E0-4E7D-91E6-D89CF7894226}"/>
          </ac:spMkLst>
        </pc:spChg>
        <pc:spChg chg="add del mod">
          <ac:chgData name="황 다영" userId="532106d832ca51f5" providerId="LiveId" clId="{2BB9B7C2-9611-42EF-87AA-43CDD1E09F66}" dt="2021-11-01T05:53:21.497" v="971" actId="478"/>
          <ac:spMkLst>
            <pc:docMk/>
            <pc:sldMk cId="177518078" sldId="267"/>
            <ac:spMk id="19" creationId="{3F9574E6-B467-4F34-BB55-BC784810B280}"/>
          </ac:spMkLst>
        </pc:spChg>
        <pc:spChg chg="add del mod">
          <ac:chgData name="황 다영" userId="532106d832ca51f5" providerId="LiveId" clId="{2BB9B7C2-9611-42EF-87AA-43CDD1E09F66}" dt="2021-10-31T19:11:58.865" v="47" actId="478"/>
          <ac:spMkLst>
            <pc:docMk/>
            <pc:sldMk cId="177518078" sldId="267"/>
            <ac:spMk id="20" creationId="{68C15725-6DAF-4726-81A2-72C748F90EA9}"/>
          </ac:spMkLst>
        </pc:spChg>
        <pc:picChg chg="mod modCrop">
          <ac:chgData name="황 다영" userId="532106d832ca51f5" providerId="LiveId" clId="{2BB9B7C2-9611-42EF-87AA-43CDD1E09F66}" dt="2021-11-01T05:21:43.005" v="193" actId="1076"/>
          <ac:picMkLst>
            <pc:docMk/>
            <pc:sldMk cId="177518078" sldId="267"/>
            <ac:picMk id="4" creationId="{F4BBAE84-5ADD-4CAB-9FB2-835760C359EF}"/>
          </ac:picMkLst>
        </pc:picChg>
        <pc:picChg chg="del mod">
          <ac:chgData name="황 다영" userId="532106d832ca51f5" providerId="LiveId" clId="{2BB9B7C2-9611-42EF-87AA-43CDD1E09F66}" dt="2021-10-31T19:08:11.291" v="12" actId="478"/>
          <ac:picMkLst>
            <pc:docMk/>
            <pc:sldMk cId="177518078" sldId="267"/>
            <ac:picMk id="7" creationId="{15FA8750-1FD0-485B-BB7C-CF93CA8A0406}"/>
          </ac:picMkLst>
        </pc:picChg>
        <pc:picChg chg="del mod">
          <ac:chgData name="황 다영" userId="532106d832ca51f5" providerId="LiveId" clId="{2BB9B7C2-9611-42EF-87AA-43CDD1E09F66}" dt="2021-10-31T19:08:07.658" v="9" actId="478"/>
          <ac:picMkLst>
            <pc:docMk/>
            <pc:sldMk cId="177518078" sldId="267"/>
            <ac:picMk id="12" creationId="{DB14D996-8147-4AB0-9F30-A99F0D4657AE}"/>
          </ac:picMkLst>
        </pc:picChg>
        <pc:picChg chg="add del mod modCrop">
          <ac:chgData name="황 다영" userId="532106d832ca51f5" providerId="LiveId" clId="{2BB9B7C2-9611-42EF-87AA-43CDD1E09F66}" dt="2021-11-01T05:53:19.824" v="970" actId="478"/>
          <ac:picMkLst>
            <pc:docMk/>
            <pc:sldMk cId="177518078" sldId="267"/>
            <ac:picMk id="15" creationId="{3A4A00AF-1E06-4E29-98CF-2A0113522479}"/>
          </ac:picMkLst>
        </pc:picChg>
        <pc:picChg chg="add del mod modCrop">
          <ac:chgData name="황 다영" userId="532106d832ca51f5" providerId="LiveId" clId="{2BB9B7C2-9611-42EF-87AA-43CDD1E09F66}" dt="2021-11-01T05:53:23.420" v="972" actId="478"/>
          <ac:picMkLst>
            <pc:docMk/>
            <pc:sldMk cId="177518078" sldId="267"/>
            <ac:picMk id="18" creationId="{D880DEFA-ADBE-40A8-AA9D-5883C334DD4D}"/>
          </ac:picMkLst>
        </pc:picChg>
      </pc:sldChg>
      <pc:sldChg chg="addSp delSp modSp mod addAnim delAnim modAnim">
        <pc:chgData name="황 다영" userId="532106d832ca51f5" providerId="LiveId" clId="{2BB9B7C2-9611-42EF-87AA-43CDD1E09F66}" dt="2021-11-01T05:57:56.197" v="1029" actId="1076"/>
        <pc:sldMkLst>
          <pc:docMk/>
          <pc:sldMk cId="3471839306" sldId="268"/>
        </pc:sldMkLst>
        <pc:spChg chg="mod">
          <ac:chgData name="황 다영" userId="532106d832ca51f5" providerId="LiveId" clId="{2BB9B7C2-9611-42EF-87AA-43CDD1E09F66}" dt="2021-11-01T05:57:13.500" v="1013" actId="1076"/>
          <ac:spMkLst>
            <pc:docMk/>
            <pc:sldMk cId="3471839306" sldId="268"/>
            <ac:spMk id="6" creationId="{31FC852A-EC5B-485F-8F4F-26B7743EFEB4}"/>
          </ac:spMkLst>
        </pc:spChg>
        <pc:spChg chg="add mod">
          <ac:chgData name="황 다영" userId="532106d832ca51f5" providerId="LiveId" clId="{2BB9B7C2-9611-42EF-87AA-43CDD1E09F66}" dt="2021-11-01T05:57:56.197" v="1029" actId="1076"/>
          <ac:spMkLst>
            <pc:docMk/>
            <pc:sldMk cId="3471839306" sldId="268"/>
            <ac:spMk id="9" creationId="{C62A29E5-061E-44AF-A72D-D17F9FF2D69D}"/>
          </ac:spMkLst>
        </pc:spChg>
        <pc:spChg chg="add del mod ord">
          <ac:chgData name="황 다영" userId="532106d832ca51f5" providerId="LiveId" clId="{2BB9B7C2-9611-42EF-87AA-43CDD1E09F66}" dt="2021-11-01T05:57:50.062" v="1026" actId="478"/>
          <ac:spMkLst>
            <pc:docMk/>
            <pc:sldMk cId="3471839306" sldId="268"/>
            <ac:spMk id="11" creationId="{712A921B-C823-4C70-94E7-5A96751B05BA}"/>
          </ac:spMkLst>
        </pc:spChg>
        <pc:spChg chg="add del mod">
          <ac:chgData name="황 다영" userId="532106d832ca51f5" providerId="LiveId" clId="{2BB9B7C2-9611-42EF-87AA-43CDD1E09F66}" dt="2021-11-01T05:57:06.793" v="1010" actId="478"/>
          <ac:spMkLst>
            <pc:docMk/>
            <pc:sldMk cId="3471839306" sldId="268"/>
            <ac:spMk id="14" creationId="{26590138-85D4-4584-B4C1-CCCA8CE6D1B5}"/>
          </ac:spMkLst>
        </pc:spChg>
        <pc:picChg chg="mod">
          <ac:chgData name="황 다영" userId="532106d832ca51f5" providerId="LiveId" clId="{2BB9B7C2-9611-42EF-87AA-43CDD1E09F66}" dt="2021-11-01T05:57:11.292" v="1012" actId="1076"/>
          <ac:picMkLst>
            <pc:docMk/>
            <pc:sldMk cId="3471839306" sldId="268"/>
            <ac:picMk id="8" creationId="{115ACD2C-F561-46A4-9041-6C2A5A352449}"/>
          </ac:picMkLst>
        </pc:picChg>
        <pc:picChg chg="mod modCrop">
          <ac:chgData name="황 다영" userId="532106d832ca51f5" providerId="LiveId" clId="{2BB9B7C2-9611-42EF-87AA-43CDD1E09F66}" dt="2021-11-01T05:57:53.052" v="1027" actId="1076"/>
          <ac:picMkLst>
            <pc:docMk/>
            <pc:sldMk cId="3471839306" sldId="268"/>
            <ac:picMk id="10" creationId="{946CE459-5833-40C3-A8EE-1BD94D53C8BD}"/>
          </ac:picMkLst>
        </pc:picChg>
        <pc:picChg chg="add del mod">
          <ac:chgData name="황 다영" userId="532106d832ca51f5" providerId="LiveId" clId="{2BB9B7C2-9611-42EF-87AA-43CDD1E09F66}" dt="2021-11-01T05:56:16.500" v="1002" actId="478"/>
          <ac:picMkLst>
            <pc:docMk/>
            <pc:sldMk cId="3471839306" sldId="268"/>
            <ac:picMk id="13" creationId="{C7075B42-B208-4032-9644-F894DC5E1059}"/>
          </ac:picMkLst>
        </pc:picChg>
      </pc:sldChg>
      <pc:sldChg chg="addSp delSp modSp new mod modAnim">
        <pc:chgData name="황 다영" userId="532106d832ca51f5" providerId="LiveId" clId="{2BB9B7C2-9611-42EF-87AA-43CDD1E09F66}" dt="2021-11-01T05:56:55.517" v="1008" actId="1076"/>
        <pc:sldMkLst>
          <pc:docMk/>
          <pc:sldMk cId="888946833" sldId="269"/>
        </pc:sldMkLst>
        <pc:spChg chg="mod">
          <ac:chgData name="황 다영" userId="532106d832ca51f5" providerId="LiveId" clId="{2BB9B7C2-9611-42EF-87AA-43CDD1E09F66}" dt="2021-10-31T19:15:25.302" v="83" actId="1076"/>
          <ac:spMkLst>
            <pc:docMk/>
            <pc:sldMk cId="888946833" sldId="269"/>
            <ac:spMk id="2" creationId="{46CDDC80-9CD8-47D1-86A2-6AD767779306}"/>
          </ac:spMkLst>
        </pc:spChg>
        <pc:spChg chg="add mod">
          <ac:chgData name="황 다영" userId="532106d832ca51f5" providerId="LiveId" clId="{2BB9B7C2-9611-42EF-87AA-43CDD1E09F66}" dt="2021-10-31T19:16:49.113" v="99" actId="1076"/>
          <ac:spMkLst>
            <pc:docMk/>
            <pc:sldMk cId="888946833" sldId="269"/>
            <ac:spMk id="7" creationId="{0D96AFB0-F964-4445-A8C4-982BE2B05640}"/>
          </ac:spMkLst>
        </pc:spChg>
        <pc:spChg chg="add mod">
          <ac:chgData name="황 다영" userId="532106d832ca51f5" providerId="LiveId" clId="{2BB9B7C2-9611-42EF-87AA-43CDD1E09F66}" dt="2021-10-31T19:17:45.146" v="111" actId="1076"/>
          <ac:spMkLst>
            <pc:docMk/>
            <pc:sldMk cId="888946833" sldId="269"/>
            <ac:spMk id="12" creationId="{6A22D0D0-2A04-4E9E-94C4-5BC9955AA177}"/>
          </ac:spMkLst>
        </pc:spChg>
        <pc:picChg chg="add del mod">
          <ac:chgData name="황 다영" userId="532106d832ca51f5" providerId="LiveId" clId="{2BB9B7C2-9611-42EF-87AA-43CDD1E09F66}" dt="2021-10-31T19:16:00.518" v="91" actId="478"/>
          <ac:picMkLst>
            <pc:docMk/>
            <pc:sldMk cId="888946833" sldId="269"/>
            <ac:picMk id="4" creationId="{9DA57ED8-7718-4381-BF95-DF43DF147C37}"/>
          </ac:picMkLst>
        </pc:picChg>
        <pc:picChg chg="add mod">
          <ac:chgData name="황 다영" userId="532106d832ca51f5" providerId="LiveId" clId="{2BB9B7C2-9611-42EF-87AA-43CDD1E09F66}" dt="2021-11-01T05:56:55.517" v="1008" actId="1076"/>
          <ac:picMkLst>
            <pc:docMk/>
            <pc:sldMk cId="888946833" sldId="269"/>
            <ac:picMk id="6" creationId="{B1FF44AB-ADA4-4E5E-84EC-C2BC04AE9784}"/>
          </ac:picMkLst>
        </pc:picChg>
        <pc:picChg chg="add mod">
          <ac:chgData name="황 다영" userId="532106d832ca51f5" providerId="LiveId" clId="{2BB9B7C2-9611-42EF-87AA-43CDD1E09F66}" dt="2021-10-31T19:17:25.777" v="104" actId="1076"/>
          <ac:picMkLst>
            <pc:docMk/>
            <pc:sldMk cId="888946833" sldId="269"/>
            <ac:picMk id="9" creationId="{6EC429D5-6B46-4B99-AF09-5D307A1ABA57}"/>
          </ac:picMkLst>
        </pc:picChg>
        <pc:picChg chg="add del">
          <ac:chgData name="황 다영" userId="532106d832ca51f5" providerId="LiveId" clId="{2BB9B7C2-9611-42EF-87AA-43CDD1E09F66}" dt="2021-10-31T19:17:34.139" v="107" actId="22"/>
          <ac:picMkLst>
            <pc:docMk/>
            <pc:sldMk cId="888946833" sldId="269"/>
            <ac:picMk id="11" creationId="{C1F5B324-72F8-4AA3-9E29-8B784AE9E31D}"/>
          </ac:picMkLst>
        </pc:picChg>
      </pc:sldChg>
      <pc:sldChg chg="new del">
        <pc:chgData name="황 다영" userId="532106d832ca51f5" providerId="LiveId" clId="{2BB9B7C2-9611-42EF-87AA-43CDD1E09F66}" dt="2021-10-31T19:15:05.001" v="59" actId="47"/>
        <pc:sldMkLst>
          <pc:docMk/>
          <pc:sldMk cId="1944805064" sldId="269"/>
        </pc:sldMkLst>
      </pc:sldChg>
      <pc:sldChg chg="addSp delSp modSp new mod delAnim modAnim">
        <pc:chgData name="황 다영" userId="532106d832ca51f5" providerId="LiveId" clId="{2BB9B7C2-9611-42EF-87AA-43CDD1E09F66}" dt="2021-11-01T05:59:33.745" v="1046" actId="478"/>
        <pc:sldMkLst>
          <pc:docMk/>
          <pc:sldMk cId="4280916956" sldId="270"/>
        </pc:sldMkLst>
        <pc:spChg chg="add mod">
          <ac:chgData name="황 다영" userId="532106d832ca51f5" providerId="LiveId" clId="{2BB9B7C2-9611-42EF-87AA-43CDD1E09F66}" dt="2021-10-31T19:19:57.337" v="120" actId="14100"/>
          <ac:spMkLst>
            <pc:docMk/>
            <pc:sldMk cId="4280916956" sldId="270"/>
            <ac:spMk id="4" creationId="{C3BCE232-327A-4B68-A4E4-0B71FA09943F}"/>
          </ac:spMkLst>
        </pc:spChg>
        <pc:picChg chg="add mod">
          <ac:chgData name="황 다영" userId="532106d832ca51f5" providerId="LiveId" clId="{2BB9B7C2-9611-42EF-87AA-43CDD1E09F66}" dt="2021-10-31T19:19:35.017" v="115" actId="14100"/>
          <ac:picMkLst>
            <pc:docMk/>
            <pc:sldMk cId="4280916956" sldId="270"/>
            <ac:picMk id="3" creationId="{2497EDDC-628B-49DB-8265-6DA1DBB3EFE0}"/>
          </ac:picMkLst>
        </pc:picChg>
        <pc:picChg chg="add del mod">
          <ac:chgData name="황 다영" userId="532106d832ca51f5" providerId="LiveId" clId="{2BB9B7C2-9611-42EF-87AA-43CDD1E09F66}" dt="2021-11-01T05:59:33.745" v="1046" actId="478"/>
          <ac:picMkLst>
            <pc:docMk/>
            <pc:sldMk cId="4280916956" sldId="270"/>
            <ac:picMk id="6" creationId="{E3331508-9B67-48CA-AC78-31466A184EC7}"/>
          </ac:picMkLst>
        </pc:picChg>
      </pc:sldChg>
      <pc:sldChg chg="addSp modSp new mod modAnim">
        <pc:chgData name="황 다영" userId="532106d832ca51f5" providerId="LiveId" clId="{2BB9B7C2-9611-42EF-87AA-43CDD1E09F66}" dt="2021-11-01T05:33:07.259" v="219" actId="1076"/>
        <pc:sldMkLst>
          <pc:docMk/>
          <pc:sldMk cId="114847775" sldId="271"/>
        </pc:sldMkLst>
        <pc:spChg chg="mod">
          <ac:chgData name="황 다영" userId="532106d832ca51f5" providerId="LiveId" clId="{2BB9B7C2-9611-42EF-87AA-43CDD1E09F66}" dt="2021-11-01T05:10:10.571" v="174" actId="1076"/>
          <ac:spMkLst>
            <pc:docMk/>
            <pc:sldMk cId="114847775" sldId="271"/>
            <ac:spMk id="2" creationId="{3CBFBA07-C258-4A7B-9BDC-F56EB8F9014B}"/>
          </ac:spMkLst>
        </pc:spChg>
        <pc:spChg chg="add mod">
          <ac:chgData name="황 다영" userId="532106d832ca51f5" providerId="LiveId" clId="{2BB9B7C2-9611-42EF-87AA-43CDD1E09F66}" dt="2021-11-01T05:33:07.259" v="219" actId="1076"/>
          <ac:spMkLst>
            <pc:docMk/>
            <pc:sldMk cId="114847775" sldId="271"/>
            <ac:spMk id="5" creationId="{7EE1986C-A6B9-4B5C-BF97-18DBB90167D8}"/>
          </ac:spMkLst>
        </pc:spChg>
        <pc:picChg chg="add mod modCrop">
          <ac:chgData name="황 다영" userId="532106d832ca51f5" providerId="LiveId" clId="{2BB9B7C2-9611-42EF-87AA-43CDD1E09F66}" dt="2021-11-01T05:33:02.573" v="218" actId="14100"/>
          <ac:picMkLst>
            <pc:docMk/>
            <pc:sldMk cId="114847775" sldId="271"/>
            <ac:picMk id="4" creationId="{2ED93A34-0113-4425-9032-F4C4B8F6923E}"/>
          </ac:picMkLst>
        </pc:picChg>
      </pc:sldChg>
      <pc:sldChg chg="new del">
        <pc:chgData name="황 다영" userId="532106d832ca51f5" providerId="LiveId" clId="{2BB9B7C2-9611-42EF-87AA-43CDD1E09F66}" dt="2021-11-01T05:09:44.439" v="127" actId="47"/>
        <pc:sldMkLst>
          <pc:docMk/>
          <pc:sldMk cId="1656416423" sldId="271"/>
        </pc:sldMkLst>
      </pc:sldChg>
      <pc:sldChg chg="addSp modSp new mod modAnim">
        <pc:chgData name="황 다영" userId="532106d832ca51f5" providerId="LiveId" clId="{2BB9B7C2-9611-42EF-87AA-43CDD1E09F66}" dt="2021-11-01T05:19:41.674" v="188" actId="1076"/>
        <pc:sldMkLst>
          <pc:docMk/>
          <pc:sldMk cId="2348985379" sldId="272"/>
        </pc:sldMkLst>
        <pc:spChg chg="add mod">
          <ac:chgData name="황 다영" userId="532106d832ca51f5" providerId="LiveId" clId="{2BB9B7C2-9611-42EF-87AA-43CDD1E09F66}" dt="2021-11-01T05:19:41.674" v="188" actId="1076"/>
          <ac:spMkLst>
            <pc:docMk/>
            <pc:sldMk cId="2348985379" sldId="272"/>
            <ac:spMk id="4" creationId="{B7ACA3CD-871D-469F-AB6E-392E9D1252C5}"/>
          </ac:spMkLst>
        </pc:spChg>
        <pc:picChg chg="add mod modCrop">
          <ac:chgData name="황 다영" userId="532106d832ca51f5" providerId="LiveId" clId="{2BB9B7C2-9611-42EF-87AA-43CDD1E09F66}" dt="2021-11-01T05:19:29.329" v="186" actId="14100"/>
          <ac:picMkLst>
            <pc:docMk/>
            <pc:sldMk cId="2348985379" sldId="272"/>
            <ac:picMk id="3" creationId="{59E7EC74-019D-4B42-91FE-2F21F9A8C9AC}"/>
          </ac:picMkLst>
        </pc:picChg>
      </pc:sldChg>
      <pc:sldChg chg="addSp delSp modSp new mod">
        <pc:chgData name="황 다영" userId="532106d832ca51f5" providerId="LiveId" clId="{2BB9B7C2-9611-42EF-87AA-43CDD1E09F66}" dt="2021-11-01T06:01:50.441" v="1055" actId="1076"/>
        <pc:sldMkLst>
          <pc:docMk/>
          <pc:sldMk cId="1469105957" sldId="273"/>
        </pc:sldMkLst>
        <pc:spChg chg="mod">
          <ac:chgData name="황 다영" userId="532106d832ca51f5" providerId="LiveId" clId="{2BB9B7C2-9611-42EF-87AA-43CDD1E09F66}" dt="2021-11-01T05:37:36.055" v="256" actId="1076"/>
          <ac:spMkLst>
            <pc:docMk/>
            <pc:sldMk cId="1469105957" sldId="273"/>
            <ac:spMk id="2" creationId="{6845FAEF-D856-4A6A-AF00-4509B25E4029}"/>
          </ac:spMkLst>
        </pc:spChg>
        <pc:spChg chg="add mod">
          <ac:chgData name="황 다영" userId="532106d832ca51f5" providerId="LiveId" clId="{2BB9B7C2-9611-42EF-87AA-43CDD1E09F66}" dt="2021-11-01T06:01:25.547" v="1052" actId="20577"/>
          <ac:spMkLst>
            <pc:docMk/>
            <pc:sldMk cId="1469105957" sldId="273"/>
            <ac:spMk id="3" creationId="{B16B8BC4-6CBD-49F6-B072-D002E97FED23}"/>
          </ac:spMkLst>
        </pc:spChg>
        <pc:picChg chg="add del mod">
          <ac:chgData name="황 다영" userId="532106d832ca51f5" providerId="LiveId" clId="{2BB9B7C2-9611-42EF-87AA-43CDD1E09F66}" dt="2021-11-01T05:51:10.611" v="947" actId="22"/>
          <ac:picMkLst>
            <pc:docMk/>
            <pc:sldMk cId="1469105957" sldId="273"/>
            <ac:picMk id="5" creationId="{8848D31B-9DC8-49EA-91C5-CEF88246C06C}"/>
          </ac:picMkLst>
        </pc:picChg>
        <pc:picChg chg="add mod">
          <ac:chgData name="황 다영" userId="532106d832ca51f5" providerId="LiveId" clId="{2BB9B7C2-9611-42EF-87AA-43CDD1E09F66}" dt="2021-11-01T06:01:50.441" v="1055" actId="1076"/>
          <ac:picMkLst>
            <pc:docMk/>
            <pc:sldMk cId="1469105957" sldId="273"/>
            <ac:picMk id="7" creationId="{EAF2F02C-764B-4B2D-8538-119730CFA6E3}"/>
          </ac:picMkLst>
        </pc:picChg>
      </pc:sldChg>
      <pc:sldChg chg="addSp modSp new del">
        <pc:chgData name="황 다영" userId="532106d832ca51f5" providerId="LiveId" clId="{2BB9B7C2-9611-42EF-87AA-43CDD1E09F66}" dt="2021-11-01T05:56:44.955" v="1005" actId="47"/>
        <pc:sldMkLst>
          <pc:docMk/>
          <pc:sldMk cId="907773560" sldId="274"/>
        </pc:sldMkLst>
        <pc:spChg chg="add mod">
          <ac:chgData name="황 다영" userId="532106d832ca51f5" providerId="LiveId" clId="{2BB9B7C2-9611-42EF-87AA-43CDD1E09F66}" dt="2021-11-01T05:51:23.784" v="951"/>
          <ac:spMkLst>
            <pc:docMk/>
            <pc:sldMk cId="907773560" sldId="274"/>
            <ac:spMk id="2" creationId="{E4837D1A-D101-4E22-AF14-999D49872ADC}"/>
          </ac:spMkLst>
        </pc:spChg>
      </pc:sldChg>
      <pc:sldChg chg="addSp delSp modSp new del mod">
        <pc:chgData name="황 다영" userId="532106d832ca51f5" providerId="LiveId" clId="{2BB9B7C2-9611-42EF-87AA-43CDD1E09F66}" dt="2021-11-01T05:51:09.498" v="944" actId="680"/>
        <pc:sldMkLst>
          <pc:docMk/>
          <pc:sldMk cId="1719053011" sldId="274"/>
        </pc:sldMkLst>
        <pc:spChg chg="add del mod">
          <ac:chgData name="황 다영" userId="532106d832ca51f5" providerId="LiveId" clId="{2BB9B7C2-9611-42EF-87AA-43CDD1E09F66}" dt="2021-11-01T05:51:09.170" v="943"/>
          <ac:spMkLst>
            <pc:docMk/>
            <pc:sldMk cId="1719053011" sldId="274"/>
            <ac:spMk id="2" creationId="{DF730B98-DE1E-417B-9970-3163357F718E}"/>
          </ac:spMkLst>
        </pc:spChg>
        <pc:spChg chg="add del mod">
          <ac:chgData name="황 다영" userId="532106d832ca51f5" providerId="LiveId" clId="{2BB9B7C2-9611-42EF-87AA-43CDD1E09F66}" dt="2021-11-01T05:51:08.893" v="942" actId="767"/>
          <ac:spMkLst>
            <pc:docMk/>
            <pc:sldMk cId="1719053011" sldId="274"/>
            <ac:spMk id="3" creationId="{3FAF1A80-4FBA-4B99-94A3-ED9444423624}"/>
          </ac:spMkLst>
        </pc:spChg>
        <pc:spChg chg="add del mod">
          <ac:chgData name="황 다영" userId="532106d832ca51f5" providerId="LiveId" clId="{2BB9B7C2-9611-42EF-87AA-43CDD1E09F66}" dt="2021-11-01T05:51:05.479" v="938"/>
          <ac:spMkLst>
            <pc:docMk/>
            <pc:sldMk cId="1719053011" sldId="274"/>
            <ac:spMk id="4" creationId="{E7922355-6F8D-48E1-95FD-07CE88A1363A}"/>
          </ac:spMkLst>
        </pc:spChg>
      </pc:sldChg>
      <pc:sldChg chg="addSp modSp new del">
        <pc:chgData name="황 다영" userId="532106d832ca51f5" providerId="LiveId" clId="{2BB9B7C2-9611-42EF-87AA-43CDD1E09F66}" dt="2021-11-01T05:56:45.785" v="1006" actId="47"/>
        <pc:sldMkLst>
          <pc:docMk/>
          <pc:sldMk cId="1800292755" sldId="275"/>
        </pc:sldMkLst>
        <pc:spChg chg="add mod">
          <ac:chgData name="황 다영" userId="532106d832ca51f5" providerId="LiveId" clId="{2BB9B7C2-9611-42EF-87AA-43CDD1E09F66}" dt="2021-11-01T05:51:26.324" v="953"/>
          <ac:spMkLst>
            <pc:docMk/>
            <pc:sldMk cId="1800292755" sldId="275"/>
            <ac:spMk id="2" creationId="{5104AC95-55B4-48DF-83AA-4C4F5B902412}"/>
          </ac:spMkLst>
        </pc:spChg>
      </pc:sldChg>
      <pc:sldChg chg="addSp modSp new del">
        <pc:chgData name="황 다영" userId="532106d832ca51f5" providerId="LiveId" clId="{2BB9B7C2-9611-42EF-87AA-43CDD1E09F66}" dt="2021-11-01T05:56:46.819" v="1007" actId="47"/>
        <pc:sldMkLst>
          <pc:docMk/>
          <pc:sldMk cId="2754751472" sldId="276"/>
        </pc:sldMkLst>
        <pc:spChg chg="add mod">
          <ac:chgData name="황 다영" userId="532106d832ca51f5" providerId="LiveId" clId="{2BB9B7C2-9611-42EF-87AA-43CDD1E09F66}" dt="2021-11-01T05:51:28.285" v="955"/>
          <ac:spMkLst>
            <pc:docMk/>
            <pc:sldMk cId="2754751472" sldId="276"/>
            <ac:spMk id="2" creationId="{3D8D23E5-32D4-4EC3-8607-258479833364}"/>
          </ac:spMkLst>
        </pc:spChg>
      </pc:sldChg>
      <pc:sldChg chg="addSp modSp new mod modAnim">
        <pc:chgData name="황 다영" userId="532106d832ca51f5" providerId="LiveId" clId="{2BB9B7C2-9611-42EF-87AA-43CDD1E09F66}" dt="2021-11-01T05:53:43.905" v="979" actId="14100"/>
        <pc:sldMkLst>
          <pc:docMk/>
          <pc:sldMk cId="3059867190" sldId="277"/>
        </pc:sldMkLst>
        <pc:spChg chg="add mod">
          <ac:chgData name="황 다영" userId="532106d832ca51f5" providerId="LiveId" clId="{2BB9B7C2-9611-42EF-87AA-43CDD1E09F66}" dt="2021-11-01T05:53:10.723" v="968" actId="1076"/>
          <ac:spMkLst>
            <pc:docMk/>
            <pc:sldMk cId="3059867190" sldId="277"/>
            <ac:spMk id="3" creationId="{C31C608C-D0FC-4C01-BFA7-21AD625EE29B}"/>
          </ac:spMkLst>
        </pc:spChg>
        <pc:spChg chg="add mod">
          <ac:chgData name="황 다영" userId="532106d832ca51f5" providerId="LiveId" clId="{2BB9B7C2-9611-42EF-87AA-43CDD1E09F66}" dt="2021-11-01T05:53:43.905" v="979" actId="14100"/>
          <ac:spMkLst>
            <pc:docMk/>
            <pc:sldMk cId="3059867190" sldId="277"/>
            <ac:spMk id="5" creationId="{F411E73D-33A0-4911-ADB4-360250E578B1}"/>
          </ac:spMkLst>
        </pc:spChg>
        <pc:picChg chg="add mod">
          <ac:chgData name="황 다영" userId="532106d832ca51f5" providerId="LiveId" clId="{2BB9B7C2-9611-42EF-87AA-43CDD1E09F66}" dt="2021-11-01T05:52:55.459" v="965" actId="1076"/>
          <ac:picMkLst>
            <pc:docMk/>
            <pc:sldMk cId="3059867190" sldId="277"/>
            <ac:picMk id="2" creationId="{B640570C-6E48-49D7-8A7F-345CD50F27C9}"/>
          </ac:picMkLst>
        </pc:picChg>
        <pc:picChg chg="add mod">
          <ac:chgData name="황 다영" userId="532106d832ca51f5" providerId="LiveId" clId="{2BB9B7C2-9611-42EF-87AA-43CDD1E09F66}" dt="2021-11-01T05:53:28.395" v="974" actId="1076"/>
          <ac:picMkLst>
            <pc:docMk/>
            <pc:sldMk cId="3059867190" sldId="277"/>
            <ac:picMk id="4" creationId="{A0B67B0B-7086-45DB-8C6B-6F8B43E1711B}"/>
          </ac:picMkLst>
        </pc:picChg>
      </pc:sldChg>
      <pc:sldChg chg="addSp delSp modSp new mod addAnim delAnim modAnim">
        <pc:chgData name="황 다영" userId="532106d832ca51f5" providerId="LiveId" clId="{2BB9B7C2-9611-42EF-87AA-43CDD1E09F66}" dt="2021-11-01T05:58:46.006" v="1038" actId="1076"/>
        <pc:sldMkLst>
          <pc:docMk/>
          <pc:sldMk cId="3073004685" sldId="278"/>
        </pc:sldMkLst>
        <pc:spChg chg="add del mod">
          <ac:chgData name="황 다영" userId="532106d832ca51f5" providerId="LiveId" clId="{2BB9B7C2-9611-42EF-87AA-43CDD1E09F66}" dt="2021-11-01T05:55:57.180" v="998" actId="478"/>
          <ac:spMkLst>
            <pc:docMk/>
            <pc:sldMk cId="3073004685" sldId="278"/>
            <ac:spMk id="3" creationId="{9C8F6FB7-8ED6-4293-A346-D05F7C35EFD1}"/>
          </ac:spMkLst>
        </pc:spChg>
        <pc:spChg chg="add mod">
          <ac:chgData name="황 다영" userId="532106d832ca51f5" providerId="LiveId" clId="{2BB9B7C2-9611-42EF-87AA-43CDD1E09F66}" dt="2021-11-01T05:58:16.036" v="1033" actId="14100"/>
          <ac:spMkLst>
            <pc:docMk/>
            <pc:sldMk cId="3073004685" sldId="278"/>
            <ac:spMk id="6" creationId="{40723656-F59D-4C85-9B04-DF9A287E6DA3}"/>
          </ac:spMkLst>
        </pc:spChg>
        <pc:spChg chg="add del mod">
          <ac:chgData name="황 다영" userId="532106d832ca51f5" providerId="LiveId" clId="{2BB9B7C2-9611-42EF-87AA-43CDD1E09F66}" dt="2021-11-01T05:58:38.508" v="1036" actId="478"/>
          <ac:spMkLst>
            <pc:docMk/>
            <pc:sldMk cId="3073004685" sldId="278"/>
            <ac:spMk id="7" creationId="{12486B30-3D66-4AB2-85BA-1792FD0B1844}"/>
          </ac:spMkLst>
        </pc:spChg>
        <pc:spChg chg="add mod">
          <ac:chgData name="황 다영" userId="532106d832ca51f5" providerId="LiveId" clId="{2BB9B7C2-9611-42EF-87AA-43CDD1E09F66}" dt="2021-11-01T05:58:46.006" v="1038" actId="1076"/>
          <ac:spMkLst>
            <pc:docMk/>
            <pc:sldMk cId="3073004685" sldId="278"/>
            <ac:spMk id="8" creationId="{059F53CD-5A8D-4C5B-B877-DF12503D1377}"/>
          </ac:spMkLst>
        </pc:spChg>
        <pc:picChg chg="add del mod">
          <ac:chgData name="황 다영" userId="532106d832ca51f5" providerId="LiveId" clId="{2BB9B7C2-9611-42EF-87AA-43CDD1E09F66}" dt="2021-11-01T05:55:56.254" v="997" actId="478"/>
          <ac:picMkLst>
            <pc:docMk/>
            <pc:sldMk cId="3073004685" sldId="278"/>
            <ac:picMk id="2" creationId="{1E199F8E-6022-4D21-A76C-452F3B04F18F}"/>
          </ac:picMkLst>
        </pc:picChg>
        <pc:picChg chg="add del mod">
          <ac:chgData name="황 다영" userId="532106d832ca51f5" providerId="LiveId" clId="{2BB9B7C2-9611-42EF-87AA-43CDD1E09F66}" dt="2021-11-01T05:55:52.827" v="994"/>
          <ac:picMkLst>
            <pc:docMk/>
            <pc:sldMk cId="3073004685" sldId="278"/>
            <ac:picMk id="4" creationId="{4314810C-9DBE-433D-924A-D97A1B352B2B}"/>
          </ac:picMkLst>
        </pc:picChg>
        <pc:picChg chg="add mod">
          <ac:chgData name="황 다영" userId="532106d832ca51f5" providerId="LiveId" clId="{2BB9B7C2-9611-42EF-87AA-43CDD1E09F66}" dt="2021-11-01T05:58:09.989" v="1031" actId="1076"/>
          <ac:picMkLst>
            <pc:docMk/>
            <pc:sldMk cId="3073004685" sldId="278"/>
            <ac:picMk id="5" creationId="{74782C07-3B2D-43C3-87C6-B566B9BC057F}"/>
          </ac:picMkLst>
        </pc:picChg>
      </pc:sldChg>
      <pc:sldChg chg="addSp modSp new mod modAnim">
        <pc:chgData name="황 다영" userId="532106d832ca51f5" providerId="LiveId" clId="{2BB9B7C2-9611-42EF-87AA-43CDD1E09F66}" dt="2021-11-01T05:59:23.305" v="1044" actId="1076"/>
        <pc:sldMkLst>
          <pc:docMk/>
          <pc:sldMk cId="1662880009" sldId="279"/>
        </pc:sldMkLst>
        <pc:picChg chg="add mod">
          <ac:chgData name="황 다영" userId="532106d832ca51f5" providerId="LiveId" clId="{2BB9B7C2-9611-42EF-87AA-43CDD1E09F66}" dt="2021-11-01T05:59:23.305" v="1044" actId="1076"/>
          <ac:picMkLst>
            <pc:docMk/>
            <pc:sldMk cId="1662880009" sldId="279"/>
            <ac:picMk id="2" creationId="{09F98D05-7DC4-4443-B7E5-7AA694B9995B}"/>
          </ac:picMkLst>
        </pc:picChg>
      </pc:sldChg>
      <pc:sldChg chg="addSp delSp modSp new mod modAnim">
        <pc:chgData name="황 다영" userId="532106d832ca51f5" providerId="LiveId" clId="{2BB9B7C2-9611-42EF-87AA-43CDD1E09F66}" dt="2021-11-01T06:04:15.835" v="1077"/>
        <pc:sldMkLst>
          <pc:docMk/>
          <pc:sldMk cId="943982791" sldId="280"/>
        </pc:sldMkLst>
        <pc:spChg chg="add mod">
          <ac:chgData name="황 다영" userId="532106d832ca51f5" providerId="LiveId" clId="{2BB9B7C2-9611-42EF-87AA-43CDD1E09F66}" dt="2021-11-01T06:02:01.471" v="1059"/>
          <ac:spMkLst>
            <pc:docMk/>
            <pc:sldMk cId="943982791" sldId="280"/>
            <ac:spMk id="4" creationId="{E1CB5AF5-AC73-4E79-9ABB-366BE6A17AFE}"/>
          </ac:spMkLst>
        </pc:spChg>
        <pc:spChg chg="add del mod">
          <ac:chgData name="황 다영" userId="532106d832ca51f5" providerId="LiveId" clId="{2BB9B7C2-9611-42EF-87AA-43CDD1E09F66}" dt="2021-11-01T06:02:15.505" v="1062"/>
          <ac:spMkLst>
            <pc:docMk/>
            <pc:sldMk cId="943982791" sldId="280"/>
            <ac:spMk id="5" creationId="{222B21FB-BB56-4EBF-BC83-623361285727}"/>
          </ac:spMkLst>
        </pc:spChg>
        <pc:spChg chg="add mod">
          <ac:chgData name="황 다영" userId="532106d832ca51f5" providerId="LiveId" clId="{2BB9B7C2-9611-42EF-87AA-43CDD1E09F66}" dt="2021-11-01T06:02:37.207" v="1070" actId="1076"/>
          <ac:spMkLst>
            <pc:docMk/>
            <pc:sldMk cId="943982791" sldId="280"/>
            <ac:spMk id="6" creationId="{BBF85488-705C-43B5-838B-BC9CF5D48C10}"/>
          </ac:spMkLst>
        </pc:spChg>
        <pc:spChg chg="add mod">
          <ac:chgData name="황 다영" userId="532106d832ca51f5" providerId="LiveId" clId="{2BB9B7C2-9611-42EF-87AA-43CDD1E09F66}" dt="2021-11-01T06:04:04.040" v="1074" actId="1076"/>
          <ac:spMkLst>
            <pc:docMk/>
            <pc:sldMk cId="943982791" sldId="280"/>
            <ac:spMk id="9" creationId="{B8D7AB63-167A-4AED-BBDF-6E6FDBD1ABBF}"/>
          </ac:spMkLst>
        </pc:spChg>
        <pc:picChg chg="add del">
          <ac:chgData name="황 다영" userId="532106d832ca51f5" providerId="LiveId" clId="{2BB9B7C2-9611-42EF-87AA-43CDD1E09F66}" dt="2021-11-01T06:01:57.914" v="1058" actId="22"/>
          <ac:picMkLst>
            <pc:docMk/>
            <pc:sldMk cId="943982791" sldId="280"/>
            <ac:picMk id="3" creationId="{F973D9CD-303B-409A-8D6F-B1AC8924A212}"/>
          </ac:picMkLst>
        </pc:picChg>
        <pc:picChg chg="add mod">
          <ac:chgData name="황 다영" userId="532106d832ca51f5" providerId="LiveId" clId="{2BB9B7C2-9611-42EF-87AA-43CDD1E09F66}" dt="2021-11-01T06:03:38.431" v="1072" actId="1076"/>
          <ac:picMkLst>
            <pc:docMk/>
            <pc:sldMk cId="943982791" sldId="280"/>
            <ac:picMk id="8" creationId="{5A762E94-2707-4854-981D-832BBF1F0CF6}"/>
          </ac:picMkLst>
        </pc:picChg>
      </pc:sldChg>
      <pc:sldChg chg="addSp modSp new mod">
        <pc:chgData name="황 다영" userId="532106d832ca51f5" providerId="LiveId" clId="{2BB9B7C2-9611-42EF-87AA-43CDD1E09F66}" dt="2021-11-01T06:05:57.459" v="1091" actId="20577"/>
        <pc:sldMkLst>
          <pc:docMk/>
          <pc:sldMk cId="2833929162" sldId="281"/>
        </pc:sldMkLst>
        <pc:spChg chg="add mod">
          <ac:chgData name="황 다영" userId="532106d832ca51f5" providerId="LiveId" clId="{2BB9B7C2-9611-42EF-87AA-43CDD1E09F66}" dt="2021-11-01T06:04:23.509" v="1079"/>
          <ac:spMkLst>
            <pc:docMk/>
            <pc:sldMk cId="2833929162" sldId="281"/>
            <ac:spMk id="2" creationId="{72F64D39-1758-44C3-A139-3AE27FC1A16A}"/>
          </ac:spMkLst>
        </pc:spChg>
        <pc:spChg chg="add mod">
          <ac:chgData name="황 다영" userId="532106d832ca51f5" providerId="LiveId" clId="{2BB9B7C2-9611-42EF-87AA-43CDD1E09F66}" dt="2021-11-01T06:05:57.459" v="1091" actId="20577"/>
          <ac:spMkLst>
            <pc:docMk/>
            <pc:sldMk cId="2833929162" sldId="281"/>
            <ac:spMk id="4" creationId="{40B53E70-AA8C-4871-926E-A6C0F7963E83}"/>
          </ac:spMkLst>
        </pc:spChg>
        <pc:picChg chg="add mod">
          <ac:chgData name="황 다영" userId="532106d832ca51f5" providerId="LiveId" clId="{2BB9B7C2-9611-42EF-87AA-43CDD1E09F66}" dt="2021-11-01T06:05:54.339" v="1089" actId="1076"/>
          <ac:picMkLst>
            <pc:docMk/>
            <pc:sldMk cId="2833929162" sldId="281"/>
            <ac:picMk id="6" creationId="{98958BD4-85CC-45E1-B238-0EC879890B1B}"/>
          </ac:picMkLst>
        </pc:picChg>
      </pc:sldChg>
      <pc:sldChg chg="addSp delSp modSp new mod">
        <pc:chgData name="황 다영" userId="532106d832ca51f5" providerId="LiveId" clId="{2BB9B7C2-9611-42EF-87AA-43CDD1E09F66}" dt="2021-11-01T06:07:28.151" v="1104" actId="1076"/>
        <pc:sldMkLst>
          <pc:docMk/>
          <pc:sldMk cId="3336117352" sldId="282"/>
        </pc:sldMkLst>
        <pc:spChg chg="del">
          <ac:chgData name="황 다영" userId="532106d832ca51f5" providerId="LiveId" clId="{2BB9B7C2-9611-42EF-87AA-43CDD1E09F66}" dt="2021-11-01T06:06:21.095" v="1094" actId="478"/>
          <ac:spMkLst>
            <pc:docMk/>
            <pc:sldMk cId="3336117352" sldId="282"/>
            <ac:spMk id="2" creationId="{0F7C3ECF-FF47-42D0-9CBF-98CEDD7BC03B}"/>
          </ac:spMkLst>
        </pc:spChg>
        <pc:spChg chg="add mod">
          <ac:chgData name="황 다영" userId="532106d832ca51f5" providerId="LiveId" clId="{2BB9B7C2-9611-42EF-87AA-43CDD1E09F66}" dt="2021-11-01T06:06:30.826" v="1096"/>
          <ac:spMkLst>
            <pc:docMk/>
            <pc:sldMk cId="3336117352" sldId="282"/>
            <ac:spMk id="3" creationId="{ADF31196-14CF-48A8-BB6F-82986F1F080C}"/>
          </ac:spMkLst>
        </pc:spChg>
        <pc:spChg chg="add mod">
          <ac:chgData name="황 다영" userId="532106d832ca51f5" providerId="LiveId" clId="{2BB9B7C2-9611-42EF-87AA-43CDD1E09F66}" dt="2021-11-01T06:06:43.723" v="1102" actId="1076"/>
          <ac:spMkLst>
            <pc:docMk/>
            <pc:sldMk cId="3336117352" sldId="282"/>
            <ac:spMk id="4" creationId="{7B2ECA0B-900F-4BCE-A2C3-E6AA25F299AC}"/>
          </ac:spMkLst>
        </pc:spChg>
        <pc:picChg chg="add mod">
          <ac:chgData name="황 다영" userId="532106d832ca51f5" providerId="LiveId" clId="{2BB9B7C2-9611-42EF-87AA-43CDD1E09F66}" dt="2021-11-01T06:07:28.151" v="1104" actId="1076"/>
          <ac:picMkLst>
            <pc:docMk/>
            <pc:sldMk cId="3336117352" sldId="282"/>
            <ac:picMk id="6" creationId="{C1A8980A-7E3D-4E5F-B2DD-32773F0A1C70}"/>
          </ac:picMkLst>
        </pc:picChg>
      </pc:sldChg>
      <pc:sldChg chg="addSp modSp new mod">
        <pc:chgData name="황 다영" userId="532106d832ca51f5" providerId="LiveId" clId="{2BB9B7C2-9611-42EF-87AA-43CDD1E09F66}" dt="2021-11-01T06:09:08.415" v="1182" actId="1076"/>
        <pc:sldMkLst>
          <pc:docMk/>
          <pc:sldMk cId="1832119008" sldId="283"/>
        </pc:sldMkLst>
        <pc:spChg chg="add mod">
          <ac:chgData name="황 다영" userId="532106d832ca51f5" providerId="LiveId" clId="{2BB9B7C2-9611-42EF-87AA-43CDD1E09F66}" dt="2021-11-01T06:09:08.415" v="1182" actId="1076"/>
          <ac:spMkLst>
            <pc:docMk/>
            <pc:sldMk cId="1832119008" sldId="283"/>
            <ac:spMk id="2" creationId="{2F14A464-89B8-49A5-A7A3-AC3AB39942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7D727-1941-4EA2-AAF7-37F305FC1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8DBA5F-AB17-4670-9B65-E39FAAEB9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44E6F-3A56-4FF5-B846-E3EE1C02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99349-B415-4E36-8419-29D255A8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409B4-8ECC-4055-A134-DD7DD5CF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7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BCA98-14BE-49A5-8946-EB74AF27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56ED94-2880-497A-9E0C-7238B81B5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0D8A7-6E46-48E8-97CC-28624109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6A633-8E3F-4551-A9FB-B16D867C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08033-5C22-4098-8646-4130AFD27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7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A860D5-8595-4986-92D7-2DE38EBC5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3342BE-9E27-4F7F-BABE-8878F356E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2775B-4B28-412E-A6C4-3AFBCC77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9CDD1E-0ADE-42B4-BA34-6BD89D3D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66805-2709-4FE4-822F-07CC39A6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8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4CC5E-03EE-4812-B6A8-A7DEEDFC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5B01-9CA6-4311-B5FD-CB69DD85F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02AF4-6944-48F7-9DD2-DCED2DDD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E3F34C-5D58-4451-8C62-0A3715F5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16CAA2-2624-4FAE-9ADA-8C14878A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7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B5D65-9AE4-499F-A68D-29328036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66243-F587-444F-B9A5-025EF663F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544F5-8EBD-455C-954A-4E7178C0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D4BFD-32CE-43BE-B6DC-F8EE4F23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8AAA2-1643-4065-BEEA-198DC329A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6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E9D1D-10D6-441A-8378-B5C3EB00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D101A-0900-4301-9802-47F8F1B87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F3D0A8-C2F5-4FBA-8BCB-7807337C4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69E88-03F4-4894-B8EB-4AA9D1A4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5D271-3E9D-4671-BE66-91C58214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D4862-AF88-4F80-9E0D-264E1386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7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09702-CEC7-4F2D-8C82-06C56A88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6BE84-7A9E-4E75-8080-3E1EB594E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8E43C4-F9F5-4159-9612-3C0A29DA9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9E1A4E-F3CD-4CBD-BC10-8F1509C26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A52D1A-8AB2-4E25-86DA-5515709C9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F2133B-097A-416D-8B14-45A3B541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8F0167-DDFF-4596-9B27-7400DB36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58683D-8FFA-467B-8E76-81F1CD7B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7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EEBC3-AD1F-4147-8CEF-2FF3AD7F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46DC3A-22E6-4609-894C-0ADC6463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DE4567-FE35-4757-98E6-E15697A4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D6F13E-6511-4127-91C8-0EE69447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51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4D7C05-2BCA-419A-AF65-84AC97B8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A869C5-21B2-4588-A645-10DDB76F3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6C80E1-4237-4645-B7D9-8B064163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2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BF00C-D660-485D-B765-9BCE5078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373C32-E422-4BD5-B1F2-054E19DD0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1026D1-378C-489A-B91A-ED4DAE521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EC7A41-1BCC-46E9-90F5-9961F7E6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E763F-4948-47AF-9564-6C0A9817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8CF836-D836-48DA-A732-984D290D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4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C5A1D-307D-48B6-AD35-1D212CDB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6AD15-C4F3-4E0C-AFE7-F910C001B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59D26-3505-4408-8C3C-49EBD13F8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D52E4-A9CF-4138-841F-E8CE4AFF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4400E0-F4BA-470B-86FE-6D3C0478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04B91-BDFC-45BC-A5AA-A02189F9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9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369C35-1439-49F8-8032-45AF288B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C2250C-20BB-4C47-BC62-728EB400F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D56C2-E2E1-4642-BFC5-CEB9E6008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D4245-6B9A-4E54-BA8A-EB1BB0222AF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422E8-CBB7-4CB8-BD86-1CB10C488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FB54DE-1B3F-4AA7-AF73-08341FEB2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C46EC-ED7B-458C-B9C7-AAE4DCB28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8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68308E-2EFB-46AF-8EC6-AAE3F96D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445488"/>
            <a:ext cx="12192000" cy="4449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8400D7-6716-4130-B11D-C2AAF113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0" y="238388"/>
            <a:ext cx="647836" cy="6162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747E20-6214-4D52-B6E5-F3CFE5BF37BE}"/>
              </a:ext>
            </a:extLst>
          </p:cNvPr>
          <p:cNvSpPr/>
          <p:nvPr/>
        </p:nvSpPr>
        <p:spPr>
          <a:xfrm>
            <a:off x="809216" y="194811"/>
            <a:ext cx="9430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5400" b="1" cap="none" spc="0" dirty="0">
                <a:ln/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목포해양대학교 동아리연합회</a:t>
            </a:r>
            <a:endParaRPr lang="en-US" altLang="ko-KR" sz="5400" b="1" cap="none" spc="0" dirty="0">
              <a:ln/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8E1C8-B010-460E-9726-6DC477342887}"/>
              </a:ext>
            </a:extLst>
          </p:cNvPr>
          <p:cNvSpPr txBox="1"/>
          <p:nvPr/>
        </p:nvSpPr>
        <p:spPr>
          <a:xfrm>
            <a:off x="288757" y="5192192"/>
            <a:ext cx="6275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20173305 </a:t>
            </a:r>
            <a:r>
              <a:rPr lang="ko-KR" altLang="en-US" sz="2400" dirty="0"/>
              <a:t>김민수</a:t>
            </a:r>
            <a:endParaRPr lang="en-US" altLang="ko-KR" sz="2400" dirty="0"/>
          </a:p>
          <a:p>
            <a:r>
              <a:rPr lang="en-US" altLang="ko-KR" sz="2400" dirty="0"/>
              <a:t>20193352 </a:t>
            </a:r>
            <a:r>
              <a:rPr lang="ko-KR" altLang="en-US" sz="2400" dirty="0"/>
              <a:t>허정민</a:t>
            </a:r>
            <a:endParaRPr lang="en-US" altLang="ko-KR" sz="2400" dirty="0"/>
          </a:p>
          <a:p>
            <a:r>
              <a:rPr lang="en-US" altLang="ko-KR" sz="2400" dirty="0"/>
              <a:t>20193355 </a:t>
            </a:r>
            <a:r>
              <a:rPr lang="ko-KR" altLang="en-US" sz="2400" dirty="0"/>
              <a:t>황다영</a:t>
            </a:r>
            <a:endParaRPr lang="en-US" altLang="ko-KR" sz="2400" dirty="0"/>
          </a:p>
          <a:p>
            <a:r>
              <a:rPr lang="en-US" altLang="ko-KR" sz="2400" dirty="0"/>
              <a:t>20193356 </a:t>
            </a:r>
            <a:r>
              <a:rPr lang="ko-KR" altLang="en-US" sz="2400" dirty="0"/>
              <a:t>양현민</a:t>
            </a:r>
          </a:p>
        </p:txBody>
      </p:sp>
    </p:spTree>
    <p:extLst>
      <p:ext uri="{BB962C8B-B14F-4D97-AF65-F5344CB8AC3E}">
        <p14:creationId xmlns:p14="http://schemas.microsoft.com/office/powerpoint/2010/main" val="1946089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DACD8-FF76-4647-AB8E-00986D514BA8}"/>
              </a:ext>
            </a:extLst>
          </p:cNvPr>
          <p:cNvSpPr txBox="1">
            <a:spLocks/>
          </p:cNvSpPr>
          <p:nvPr/>
        </p:nvSpPr>
        <p:spPr>
          <a:xfrm>
            <a:off x="0" y="32512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5. </a:t>
            </a:r>
            <a:r>
              <a:rPr lang="ko-KR" altLang="en-US" sz="2800" b="1" dirty="0"/>
              <a:t>공지게시판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25A82A-DECF-46C0-86D9-EC054260C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6"/>
          <a:stretch/>
        </p:blipFill>
        <p:spPr>
          <a:xfrm>
            <a:off x="-1" y="0"/>
            <a:ext cx="12117283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6B977A-7B7C-43E8-AA68-CCA997CCF411}"/>
              </a:ext>
            </a:extLst>
          </p:cNvPr>
          <p:cNvSpPr/>
          <p:nvPr/>
        </p:nvSpPr>
        <p:spPr>
          <a:xfrm>
            <a:off x="2180032" y="1899603"/>
            <a:ext cx="924918" cy="3200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8566F2-D3A1-4B42-910D-A00E8FBEF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13" t="-14252" r="613" b="14252"/>
          <a:stretch/>
        </p:blipFill>
        <p:spPr>
          <a:xfrm>
            <a:off x="-37360" y="-1206500"/>
            <a:ext cx="12192000" cy="80644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2CEBE-65FD-44A3-849B-D98F6D92ABDC}"/>
              </a:ext>
            </a:extLst>
          </p:cNvPr>
          <p:cNvSpPr/>
          <p:nvPr/>
        </p:nvSpPr>
        <p:spPr>
          <a:xfrm>
            <a:off x="74718" y="2580958"/>
            <a:ext cx="12079922" cy="22069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3687C-BAFF-471F-90F3-62AE752AAB1C}"/>
              </a:ext>
            </a:extLst>
          </p:cNvPr>
          <p:cNvSpPr txBox="1">
            <a:spLocks/>
          </p:cNvSpPr>
          <p:nvPr/>
        </p:nvSpPr>
        <p:spPr>
          <a:xfrm>
            <a:off x="0" y="32512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6. </a:t>
            </a:r>
            <a:r>
              <a:rPr lang="ko-KR" altLang="en-US" sz="2800" b="1" dirty="0"/>
              <a:t>자유게시판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BBAE84-5ADD-4CAB-9FB2-835760C35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8"/>
          <a:stretch/>
        </p:blipFill>
        <p:spPr>
          <a:xfrm>
            <a:off x="0" y="-40553"/>
            <a:ext cx="12156683" cy="67694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2D160D-0CCF-484C-B7AE-9C89A16C823C}"/>
              </a:ext>
            </a:extLst>
          </p:cNvPr>
          <p:cNvSpPr/>
          <p:nvPr/>
        </p:nvSpPr>
        <p:spPr>
          <a:xfrm>
            <a:off x="3208866" y="1811497"/>
            <a:ext cx="1482514" cy="3546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40570C-6E48-49D7-8A7F-345CD50F2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0" y="-94298"/>
            <a:ext cx="12192000" cy="6769418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31C608C-D0FC-4C01-BFA7-21AD625EE29B}"/>
              </a:ext>
            </a:extLst>
          </p:cNvPr>
          <p:cNvSpPr/>
          <p:nvPr/>
        </p:nvSpPr>
        <p:spPr>
          <a:xfrm rot="8665150">
            <a:off x="3367620" y="3043235"/>
            <a:ext cx="685800" cy="28590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B67B0B-7086-45DB-8C6B-6F8B43E17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34" b="40556"/>
          <a:stretch/>
        </p:blipFill>
        <p:spPr>
          <a:xfrm>
            <a:off x="0" y="2387600"/>
            <a:ext cx="12192000" cy="2082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11E73D-33A0-4911-ADB4-360250E578B1}"/>
              </a:ext>
            </a:extLst>
          </p:cNvPr>
          <p:cNvSpPr/>
          <p:nvPr/>
        </p:nvSpPr>
        <p:spPr>
          <a:xfrm>
            <a:off x="99906" y="3118584"/>
            <a:ext cx="4885980" cy="3833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6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5ACD2C-F561-46A4-9041-6C2A5A35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206"/>
            <a:ext cx="12192000" cy="17197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6CC904-04DD-46B6-8D01-27EFD8927A22}"/>
              </a:ext>
            </a:extLst>
          </p:cNvPr>
          <p:cNvSpPr txBox="1">
            <a:spLocks/>
          </p:cNvSpPr>
          <p:nvPr/>
        </p:nvSpPr>
        <p:spPr>
          <a:xfrm>
            <a:off x="0" y="32512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6. </a:t>
            </a:r>
            <a:r>
              <a:rPr lang="ko-KR" altLang="en-US" sz="2800" b="1" dirty="0"/>
              <a:t>자유게시판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FC852A-EC5B-485F-8F4F-26B7743EFEB4}"/>
              </a:ext>
            </a:extLst>
          </p:cNvPr>
          <p:cNvSpPr/>
          <p:nvPr/>
        </p:nvSpPr>
        <p:spPr>
          <a:xfrm>
            <a:off x="11243018" y="2502795"/>
            <a:ext cx="901211" cy="406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6CE459-5833-40C3-A8EE-1BD94D53C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62A29E5-061E-44AF-A72D-D17F9FF2D69D}"/>
              </a:ext>
            </a:extLst>
          </p:cNvPr>
          <p:cNvSpPr/>
          <p:nvPr/>
        </p:nvSpPr>
        <p:spPr>
          <a:xfrm rot="8665150">
            <a:off x="616353" y="1651157"/>
            <a:ext cx="685800" cy="28590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82C07-3B2D-43C3-87C6-B566B9BC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"/>
            <a:ext cx="12192000" cy="68084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723656-F59D-4C85-9B04-DF9A287E6DA3}"/>
              </a:ext>
            </a:extLst>
          </p:cNvPr>
          <p:cNvSpPr/>
          <p:nvPr/>
        </p:nvSpPr>
        <p:spPr>
          <a:xfrm>
            <a:off x="2665111" y="406934"/>
            <a:ext cx="6016876" cy="47618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59F53CD-5A8D-4C5B-B877-DF12503D1377}"/>
              </a:ext>
            </a:extLst>
          </p:cNvPr>
          <p:cNvSpPr/>
          <p:nvPr/>
        </p:nvSpPr>
        <p:spPr>
          <a:xfrm rot="8665150">
            <a:off x="7161533" y="4529112"/>
            <a:ext cx="685800" cy="28590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0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DDC80-9CD8-47D1-86A2-6AD76777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6. </a:t>
            </a:r>
            <a:r>
              <a:rPr lang="ko-KR" altLang="en-US" sz="2800" b="1" dirty="0"/>
              <a:t>자유게시판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FF44AB-ADA4-4E5E-84EC-C2BC04AE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11"/>
            <a:ext cx="5381625" cy="5210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96AFB0-F964-4445-A8C4-982BE2B05640}"/>
              </a:ext>
            </a:extLst>
          </p:cNvPr>
          <p:cNvSpPr/>
          <p:nvPr/>
        </p:nvSpPr>
        <p:spPr>
          <a:xfrm>
            <a:off x="133667" y="3708399"/>
            <a:ext cx="2292562" cy="508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C429D5-6B46-4B99-AF09-5D307A1A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1814"/>
            <a:ext cx="4835980" cy="53308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22D0D0-2A04-4E9E-94C4-5BC9955AA177}"/>
              </a:ext>
            </a:extLst>
          </p:cNvPr>
          <p:cNvSpPr/>
          <p:nvPr/>
        </p:nvSpPr>
        <p:spPr>
          <a:xfrm>
            <a:off x="6229667" y="3682999"/>
            <a:ext cx="2292562" cy="508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97EDDC-628B-49DB-8265-6DA1DBB3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801" cy="39928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BCE232-327A-4B68-A4E4-0B71FA09943F}"/>
              </a:ext>
            </a:extLst>
          </p:cNvPr>
          <p:cNvSpPr/>
          <p:nvPr/>
        </p:nvSpPr>
        <p:spPr>
          <a:xfrm>
            <a:off x="10232707" y="3047998"/>
            <a:ext cx="1786573" cy="77216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1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F98D05-7DC4-4443-B7E5-7AA694B9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BA07-C258-4A7B-9BDC-F56EB8F9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7. </a:t>
            </a:r>
            <a:r>
              <a:rPr lang="ko-KR" altLang="en-US" sz="2800" b="1" dirty="0"/>
              <a:t>동아리 활동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93A34-0113-4425-9032-F4C4B8F69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E1986C-A6B9-4B5C-BF97-18DBB90167D8}"/>
              </a:ext>
            </a:extLst>
          </p:cNvPr>
          <p:cNvSpPr/>
          <p:nvPr/>
        </p:nvSpPr>
        <p:spPr>
          <a:xfrm>
            <a:off x="4638289" y="1831473"/>
            <a:ext cx="1647007" cy="42083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E7EC74-019D-4B42-91FE-2F21F9A8C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ACA3CD-871D-469F-AB6E-392E9D1252C5}"/>
              </a:ext>
            </a:extLst>
          </p:cNvPr>
          <p:cNvSpPr/>
          <p:nvPr/>
        </p:nvSpPr>
        <p:spPr>
          <a:xfrm>
            <a:off x="4618504" y="1825591"/>
            <a:ext cx="1647007" cy="42083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98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99405-6E52-4C1B-B4D4-97DD1018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DD0F5-2037-4FAD-8F97-1D813EC97740}"/>
              </a:ext>
            </a:extLst>
          </p:cNvPr>
          <p:cNvSpPr txBox="1"/>
          <p:nvPr/>
        </p:nvSpPr>
        <p:spPr>
          <a:xfrm>
            <a:off x="317634" y="1230673"/>
            <a:ext cx="1125193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목포해양대학교 동아리연합회 홈페이지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회원가입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로그인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동아리 홈페이지 화면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공지게시판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6. </a:t>
            </a:r>
            <a:r>
              <a:rPr lang="ko-KR" altLang="en-US" sz="2400" dirty="0"/>
              <a:t>자유게시판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en-US" altLang="ko-KR" sz="2400" dirty="0"/>
              <a:t>7. </a:t>
            </a:r>
            <a:r>
              <a:rPr lang="ko-KR" altLang="en-US" sz="2400" dirty="0"/>
              <a:t>동아리 활동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8. </a:t>
            </a:r>
            <a:r>
              <a:rPr lang="en-US" altLang="ko-KR" sz="2400" dirty="0" err="1"/>
              <a:t>Github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851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5FAEF-D856-4A6A-AF00-4509B25E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sz="2800" b="1" dirty="0"/>
              <a:t>8. </a:t>
            </a:r>
            <a:r>
              <a:rPr lang="en-US" altLang="ko-KR" sz="2800" b="1" dirty="0" err="1"/>
              <a:t>Github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B8BC4-6CBD-49F6-B072-D002E97FED23}"/>
              </a:ext>
            </a:extLst>
          </p:cNvPr>
          <p:cNvSpPr txBox="1"/>
          <p:nvPr/>
        </p:nvSpPr>
        <p:spPr>
          <a:xfrm>
            <a:off x="154004" y="663843"/>
            <a:ext cx="11608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팀원들끼리 서로 공유하며 파일 관리를 할 수 있어서 좋습니다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F2F02C-764B-4B2D-8538-119730CF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8" y="1063953"/>
            <a:ext cx="10838046" cy="54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05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1CB5AF5-AC73-4E79-9ABB-366BE6A17A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8. </a:t>
            </a:r>
            <a:r>
              <a:rPr lang="en-US" altLang="ko-KR" sz="2800" b="1" dirty="0" err="1"/>
              <a:t>Github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85488-705C-43B5-838B-BC9CF5D48C10}"/>
              </a:ext>
            </a:extLst>
          </p:cNvPr>
          <p:cNvSpPr txBox="1"/>
          <p:nvPr/>
        </p:nvSpPr>
        <p:spPr>
          <a:xfrm>
            <a:off x="77002" y="462726"/>
            <a:ext cx="10039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파일을 업로드했을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바로 코드가 보이고 코드를 바로 수정할 수 있어서 좋습니다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762E94-2707-4854-981D-832BBF1F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2"/>
            <a:ext cx="12192000" cy="38029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D7AB63-167A-4AED-BBDF-6E6FDBD1ABBF}"/>
              </a:ext>
            </a:extLst>
          </p:cNvPr>
          <p:cNvSpPr/>
          <p:nvPr/>
        </p:nvSpPr>
        <p:spPr>
          <a:xfrm>
            <a:off x="1451792" y="2277979"/>
            <a:ext cx="1647007" cy="42083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8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64D39-1758-44C3-A139-3AE27FC1A1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8. </a:t>
            </a:r>
            <a:r>
              <a:rPr lang="en-US" altLang="ko-KR" sz="2800" b="1" dirty="0" err="1"/>
              <a:t>Github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53E70-AA8C-4871-926E-A6C0F7963E83}"/>
              </a:ext>
            </a:extLst>
          </p:cNvPr>
          <p:cNvSpPr txBox="1"/>
          <p:nvPr/>
        </p:nvSpPr>
        <p:spPr>
          <a:xfrm>
            <a:off x="125127" y="478115"/>
            <a:ext cx="872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팀원마다 활동한 시간을 그래프를 통해 한 눈에 알아볼 수 있어 좋습니다.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958BD4-85CC-45E1-B238-0EC87989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54" y="820978"/>
            <a:ext cx="8198022" cy="57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29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F31196-14CF-48A8-BB6F-82986F1F08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8. </a:t>
            </a:r>
            <a:r>
              <a:rPr lang="en-US" altLang="ko-KR" sz="2800" b="1" dirty="0" err="1"/>
              <a:t>Github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ECA0B-900F-4BCE-A2C3-E6AA25F299AC}"/>
              </a:ext>
            </a:extLst>
          </p:cNvPr>
          <p:cNvSpPr txBox="1"/>
          <p:nvPr/>
        </p:nvSpPr>
        <p:spPr>
          <a:xfrm>
            <a:off x="250257" y="462726"/>
            <a:ext cx="939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사용한 언어를 폴더별로 정리할 수 있어서 좋습니다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A8980A-7E3D-4E5F-B2DD-32773F0A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7" y="1435568"/>
            <a:ext cx="114109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7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14A464-89B8-49A5-A7A3-AC3AB399425F}"/>
              </a:ext>
            </a:extLst>
          </p:cNvPr>
          <p:cNvSpPr/>
          <p:nvPr/>
        </p:nvSpPr>
        <p:spPr>
          <a:xfrm>
            <a:off x="-244899" y="2024059"/>
            <a:ext cx="12508552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5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감 사 합 </a:t>
            </a:r>
            <a:r>
              <a:rPr lang="ko-KR" altLang="en-US" sz="15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니</a:t>
            </a:r>
            <a:r>
              <a:rPr lang="ko-KR" altLang="en-US" sz="15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다</a:t>
            </a:r>
            <a:endParaRPr lang="en-US" altLang="ko-KR" sz="15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11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1C542-F080-40D5-9FB6-D643F06F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목포해양대학교 동아리연합회 홈페이지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105CB1-C594-498A-85DC-1A0D9C654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8F68F38-8748-44A1-ADD9-F6C00E3798C8}"/>
              </a:ext>
            </a:extLst>
          </p:cNvPr>
          <p:cNvSpPr/>
          <p:nvPr/>
        </p:nvSpPr>
        <p:spPr>
          <a:xfrm>
            <a:off x="10680700" y="1085956"/>
            <a:ext cx="753533" cy="33644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E2AF9-649F-4685-A342-09312BFB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2.</a:t>
            </a:r>
            <a:r>
              <a:rPr lang="ko-KR" altLang="en-US" sz="2800" b="1" dirty="0"/>
              <a:t> 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607594-7259-442A-B1EF-6F60362D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DDA12DF-0FEB-4B2D-94B5-18B364EA263E}"/>
              </a:ext>
            </a:extLst>
          </p:cNvPr>
          <p:cNvSpPr/>
          <p:nvPr/>
        </p:nvSpPr>
        <p:spPr>
          <a:xfrm>
            <a:off x="999066" y="0"/>
            <a:ext cx="4863253" cy="676656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5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49183B9-0FD0-4A9B-AA91-A23F1D2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3. </a:t>
            </a:r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7C669-9300-46F4-ACF4-775A439E6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5"/>
          <a:stretch/>
        </p:blipFill>
        <p:spPr>
          <a:xfrm>
            <a:off x="0" y="0"/>
            <a:ext cx="1218402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0C0D48-EC19-4722-AE85-17D1F70A6DFE}"/>
              </a:ext>
            </a:extLst>
          </p:cNvPr>
          <p:cNvSpPr/>
          <p:nvPr/>
        </p:nvSpPr>
        <p:spPr>
          <a:xfrm>
            <a:off x="11382587" y="1101196"/>
            <a:ext cx="604520" cy="304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4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1E31692-8109-4BB3-82A9-05E540F6225E}"/>
              </a:ext>
            </a:extLst>
          </p:cNvPr>
          <p:cNvSpPr txBox="1">
            <a:spLocks/>
          </p:cNvSpPr>
          <p:nvPr/>
        </p:nvSpPr>
        <p:spPr>
          <a:xfrm>
            <a:off x="0" y="3556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3. </a:t>
            </a:r>
            <a:r>
              <a:rPr lang="ko-KR" altLang="en-US" sz="2800" b="1" dirty="0"/>
              <a:t>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947E74-A321-441B-A701-ADC632E49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67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F91529-F493-4958-9E12-6163CB34730A}"/>
              </a:ext>
            </a:extLst>
          </p:cNvPr>
          <p:cNvSpPr/>
          <p:nvPr/>
        </p:nvSpPr>
        <p:spPr>
          <a:xfrm>
            <a:off x="988906" y="481436"/>
            <a:ext cx="3948853" cy="17537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9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5D11D-1CDA-43A3-B12A-B10F6E1BF375}"/>
              </a:ext>
            </a:extLst>
          </p:cNvPr>
          <p:cNvSpPr txBox="1">
            <a:spLocks/>
          </p:cNvSpPr>
          <p:nvPr/>
        </p:nvSpPr>
        <p:spPr>
          <a:xfrm>
            <a:off x="0" y="32512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4. </a:t>
            </a:r>
            <a:r>
              <a:rPr lang="ko-KR" altLang="en-US" sz="2800" b="1" dirty="0"/>
              <a:t>동아리 홈페이지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9EECA-B0E4-45DF-9C08-CA6CE64E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0"/>
          <a:stretch/>
        </p:blipFill>
        <p:spPr>
          <a:xfrm>
            <a:off x="0" y="0"/>
            <a:ext cx="12245606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C66790-538D-4BA6-8E57-4A623E4E1B71}"/>
              </a:ext>
            </a:extLst>
          </p:cNvPr>
          <p:cNvSpPr/>
          <p:nvPr/>
        </p:nvSpPr>
        <p:spPr>
          <a:xfrm>
            <a:off x="917786" y="3027680"/>
            <a:ext cx="9831494" cy="5384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0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D0A0C-546E-4804-B658-7870B2FFCDAF}"/>
              </a:ext>
            </a:extLst>
          </p:cNvPr>
          <p:cNvSpPr txBox="1">
            <a:spLocks/>
          </p:cNvSpPr>
          <p:nvPr/>
        </p:nvSpPr>
        <p:spPr>
          <a:xfrm>
            <a:off x="0" y="32512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4. </a:t>
            </a:r>
            <a:r>
              <a:rPr lang="ko-KR" altLang="en-US" sz="2800" b="1" dirty="0"/>
              <a:t>동아리 홈페이지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0A7FF-8A04-4965-982F-27DAA75AB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0"/>
          <a:stretch/>
        </p:blipFill>
        <p:spPr>
          <a:xfrm>
            <a:off x="0" y="0"/>
            <a:ext cx="12218538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35FCF9-8704-4D63-9183-3C94145C032E}"/>
              </a:ext>
            </a:extLst>
          </p:cNvPr>
          <p:cNvSpPr/>
          <p:nvPr/>
        </p:nvSpPr>
        <p:spPr>
          <a:xfrm>
            <a:off x="1811866" y="3073400"/>
            <a:ext cx="8825654" cy="2057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758A8-A938-43D4-BEFC-5BA04782D273}"/>
              </a:ext>
            </a:extLst>
          </p:cNvPr>
          <p:cNvSpPr txBox="1">
            <a:spLocks/>
          </p:cNvSpPr>
          <p:nvPr/>
        </p:nvSpPr>
        <p:spPr>
          <a:xfrm>
            <a:off x="0" y="32512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4. </a:t>
            </a:r>
            <a:r>
              <a:rPr lang="ko-KR" altLang="en-US" sz="2800" b="1" dirty="0"/>
              <a:t>동아리 홈페이지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782B8-6DA5-49EC-84F9-5460E5FA3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4"/>
          <a:stretch/>
        </p:blipFill>
        <p:spPr>
          <a:xfrm>
            <a:off x="60868" y="-46037"/>
            <a:ext cx="1213113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F4C4DD-FCA2-4099-99FA-12D65B93D73D}"/>
              </a:ext>
            </a:extLst>
          </p:cNvPr>
          <p:cNvSpPr/>
          <p:nvPr/>
        </p:nvSpPr>
        <p:spPr>
          <a:xfrm>
            <a:off x="323426" y="1675766"/>
            <a:ext cx="1510454" cy="4216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7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151</Words>
  <Application>Microsoft Office PowerPoint</Application>
  <PresentationFormat>와이드스크린</PresentationFormat>
  <Paragraphs>42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목차</vt:lpstr>
      <vt:lpstr>1. 목포해양대학교 동아리연합회 홈페이지</vt:lpstr>
      <vt:lpstr>2. 회원가입</vt:lpstr>
      <vt:lpstr>3. 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자유게시판</vt:lpstr>
      <vt:lpstr>PowerPoint 프레젠테이션</vt:lpstr>
      <vt:lpstr>PowerPoint 프레젠테이션</vt:lpstr>
      <vt:lpstr>7. 동아리 활동</vt:lpstr>
      <vt:lpstr>PowerPoint 프레젠테이션</vt:lpstr>
      <vt:lpstr>8. Github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다영</dc:creator>
  <cp:lastModifiedBy>황 다영</cp:lastModifiedBy>
  <cp:revision>1</cp:revision>
  <dcterms:created xsi:type="dcterms:W3CDTF">2021-10-31T17:55:12Z</dcterms:created>
  <dcterms:modified xsi:type="dcterms:W3CDTF">2021-11-01T06:09:11Z</dcterms:modified>
</cp:coreProperties>
</file>